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b26acaba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b26acaba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b26acab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fb26acab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b26acab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fb26acab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b26acab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b26acab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gif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Cubes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Three Sided Die”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Doggart, Owen Krause, Matthew Sweeney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74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Design and fabricate a cube that connects to a </a:t>
            </a:r>
            <a:r>
              <a:rPr lang="en"/>
              <a:t>computer</a:t>
            </a:r>
            <a:r>
              <a:rPr lang="en"/>
              <a:t> and based on the side it lands on when rolled commands a musical result.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850" y="2183925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74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 Plan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Develop and </a:t>
            </a:r>
            <a:r>
              <a:rPr lang="en"/>
              <a:t>understanding</a:t>
            </a:r>
            <a:r>
              <a:rPr lang="en"/>
              <a:t> of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components and design cube around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Fabricate cube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Evaluate cube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Prototype design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2981313"/>
            <a:ext cx="876300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3500698" y="3218850"/>
            <a:ext cx="927900" cy="45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5"/>
          <p:cNvCxnSpPr/>
          <p:nvPr/>
        </p:nvCxnSpPr>
        <p:spPr>
          <a:xfrm rot="10800000">
            <a:off x="2495075" y="2048400"/>
            <a:ext cx="2246100" cy="24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5"/>
          <p:cNvSpPr txBox="1"/>
          <p:nvPr/>
        </p:nvSpPr>
        <p:spPr>
          <a:xfrm>
            <a:off x="4775266" y="1862615"/>
            <a:ext cx="35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programming phase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761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Received</a:t>
            </a:r>
            <a:r>
              <a:rPr lang="en"/>
              <a:t> parts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an on off switch to design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Soldered and constructed cube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Did some </a:t>
            </a:r>
            <a:r>
              <a:rPr lang="en"/>
              <a:t>preliminary</a:t>
            </a:r>
            <a:r>
              <a:rPr lang="en"/>
              <a:t> testing and programming testing the capabilities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870" y="2797350"/>
            <a:ext cx="1207800" cy="21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573" y="2892825"/>
            <a:ext cx="2042901" cy="19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3727" y="3033245"/>
            <a:ext cx="2094800" cy="184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765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Soldering in tight spaces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Reformatting the microcontroller (oops)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Transmitting data over bluetooth from the cube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